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7" r:id="rId9"/>
    <p:sldId id="266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2B3E7-B2A9-4AC6-961E-86960BDE3BAE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6625-FBAB-4E7F-A4CC-65CA9FE5AB2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2B3E7-B2A9-4AC6-961E-86960BDE3BAE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6625-FBAB-4E7F-A4CC-65CA9FE5AB2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2B3E7-B2A9-4AC6-961E-86960BDE3BAE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6625-FBAB-4E7F-A4CC-65CA9FE5AB2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2B3E7-B2A9-4AC6-961E-86960BDE3BAE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6625-FBAB-4E7F-A4CC-65CA9FE5AB2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2B3E7-B2A9-4AC6-961E-86960BDE3BAE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6625-FBAB-4E7F-A4CC-65CA9FE5AB2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2B3E7-B2A9-4AC6-961E-86960BDE3BAE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6625-FBAB-4E7F-A4CC-65CA9FE5AB2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2B3E7-B2A9-4AC6-961E-86960BDE3BAE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6625-FBAB-4E7F-A4CC-65CA9FE5AB2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2B3E7-B2A9-4AC6-961E-86960BDE3BAE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6625-FBAB-4E7F-A4CC-65CA9FE5AB2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2B3E7-B2A9-4AC6-961E-86960BDE3BAE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6625-FBAB-4E7F-A4CC-65CA9FE5AB2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2B3E7-B2A9-4AC6-961E-86960BDE3BAE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6625-FBAB-4E7F-A4CC-65CA9FE5AB2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2B3E7-B2A9-4AC6-961E-86960BDE3BAE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6625-FBAB-4E7F-A4CC-65CA9FE5AB2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2B3E7-B2A9-4AC6-961E-86960BDE3BAE}" type="datetimeFigureOut">
              <a:rPr lang="de-DE" smtClean="0"/>
              <a:t>27.10.2015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6625-FBAB-4E7F-A4CC-65CA9FE5AB2B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7300" dirty="0" smtClean="0"/>
              <a:t>Stehen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Hauptkriterium </a:t>
            </a:r>
            <a:br>
              <a:rPr lang="de-DE" dirty="0" smtClean="0"/>
            </a:br>
            <a:r>
              <a:rPr lang="de-DE" dirty="0" smtClean="0"/>
              <a:t>-Gleichgewicht</a:t>
            </a:r>
            <a:br>
              <a:rPr lang="de-DE" dirty="0" smtClean="0"/>
            </a:br>
            <a:r>
              <a:rPr lang="de-DE" dirty="0" smtClean="0"/>
              <a:t>-Haltung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752600"/>
          </a:xfrm>
        </p:spPr>
        <p:txBody>
          <a:bodyPr/>
          <a:lstStyle/>
          <a:p>
            <a:r>
              <a:rPr lang="de-DE" dirty="0" smtClean="0"/>
              <a:t>Von Eileen Hofmann</a:t>
            </a:r>
          </a:p>
          <a:p>
            <a:r>
              <a:rPr lang="de-DE" dirty="0" smtClean="0"/>
              <a:t>01.11.15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de-DE" dirty="0" smtClean="0"/>
              <a:t>Bewegungsbeschreibung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Erkennen des Hauptfehlers &amp; Korrektur</a:t>
            </a:r>
          </a:p>
          <a:p>
            <a:endParaRPr lang="de-DE" dirty="0" smtClean="0"/>
          </a:p>
          <a:p>
            <a:r>
              <a:rPr lang="de-DE" dirty="0" smtClean="0"/>
              <a:t>Spezifisches Training außerhalb des Pferdes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Bewegungsbeschreibung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de-DE" sz="4000" u="sng" dirty="0" smtClean="0"/>
              <a:t>Aufbau:</a:t>
            </a:r>
          </a:p>
          <a:p>
            <a:pPr>
              <a:buFontTx/>
              <a:buChar char="-"/>
            </a:pPr>
            <a:r>
              <a:rPr lang="de-DE" dirty="0" smtClean="0"/>
              <a:t>Aus der Bankposition </a:t>
            </a:r>
            <a:r>
              <a:rPr lang="de-DE" b="1" dirty="0" smtClean="0"/>
              <a:t>dicht</a:t>
            </a:r>
            <a:r>
              <a:rPr lang="de-DE" dirty="0" smtClean="0"/>
              <a:t> hinter dem Gurt mit </a:t>
            </a:r>
            <a:r>
              <a:rPr lang="de-DE" b="1" dirty="0" smtClean="0"/>
              <a:t>hüftbreiter paralleler </a:t>
            </a:r>
            <a:r>
              <a:rPr lang="de-DE" dirty="0" smtClean="0"/>
              <a:t>Fußstellung.</a:t>
            </a:r>
          </a:p>
          <a:p>
            <a:pPr>
              <a:buFontTx/>
              <a:buChar char="-"/>
            </a:pPr>
            <a:r>
              <a:rPr lang="de-DE" dirty="0" smtClean="0"/>
              <a:t>Die Fußsohlen sind </a:t>
            </a:r>
            <a:r>
              <a:rPr lang="de-DE" b="1" dirty="0" smtClean="0"/>
              <a:t>gleichmäßig belastet.</a:t>
            </a:r>
          </a:p>
          <a:p>
            <a:pPr>
              <a:buFontTx/>
              <a:buChar char="-"/>
            </a:pPr>
            <a:r>
              <a:rPr lang="de-DE" b="1" dirty="0" smtClean="0"/>
              <a:t>Fuß-, Knie-, und Hüftgelenke absorbieren </a:t>
            </a:r>
            <a:r>
              <a:rPr lang="de-DE" dirty="0" smtClean="0"/>
              <a:t>die Galoppade des Pferdes.</a:t>
            </a:r>
          </a:p>
          <a:p>
            <a:pPr>
              <a:buFontTx/>
              <a:buChar char="-"/>
            </a:pPr>
            <a:r>
              <a:rPr lang="de-DE" b="1" dirty="0" smtClean="0"/>
              <a:t>Beide </a:t>
            </a:r>
            <a:r>
              <a:rPr lang="de-DE" dirty="0" smtClean="0"/>
              <a:t>Hände lösen sich </a:t>
            </a:r>
            <a:r>
              <a:rPr lang="de-DE" b="1" dirty="0" smtClean="0"/>
              <a:t>gleichzeitig</a:t>
            </a:r>
            <a:r>
              <a:rPr lang="de-DE" dirty="0" smtClean="0"/>
              <a:t> von den Griffen, der Oberkörper richtet sich zügig bis </a:t>
            </a:r>
            <a:r>
              <a:rPr lang="de-DE" b="1" dirty="0" smtClean="0"/>
              <a:t>zur Senkrechten auf</a:t>
            </a:r>
            <a:r>
              <a:rPr lang="de-DE" dirty="0" smtClean="0"/>
              <a:t>, der Blick ist geradeaus gerichtet.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Bewegungsbeschreibung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4000" u="sng" dirty="0" smtClean="0"/>
              <a:t>Armhaltung</a:t>
            </a:r>
            <a:r>
              <a:rPr lang="de-DE" sz="4000" dirty="0" smtClean="0"/>
              <a:t>:</a:t>
            </a:r>
          </a:p>
          <a:p>
            <a:pPr>
              <a:buFontTx/>
              <a:buChar char="-"/>
            </a:pPr>
            <a:r>
              <a:rPr lang="de-DE" dirty="0" smtClean="0"/>
              <a:t>Beide Arme werden </a:t>
            </a:r>
            <a:r>
              <a:rPr lang="de-DE" b="1" dirty="0" smtClean="0"/>
              <a:t>gleichzeitig und gestreckt </a:t>
            </a:r>
            <a:r>
              <a:rPr lang="de-DE" dirty="0" smtClean="0"/>
              <a:t>in Seithalte geführt.</a:t>
            </a:r>
          </a:p>
          <a:p>
            <a:pPr>
              <a:buFontTx/>
              <a:buChar char="-"/>
            </a:pPr>
            <a:r>
              <a:rPr lang="de-DE" dirty="0" smtClean="0"/>
              <a:t>Schultern und Fingerspitzen verbindet eine </a:t>
            </a:r>
            <a:r>
              <a:rPr lang="de-DE" b="1" dirty="0" smtClean="0"/>
              <a:t>gerade Linie</a:t>
            </a:r>
            <a:r>
              <a:rPr lang="de-DE" dirty="0" smtClean="0"/>
              <a:t>.</a:t>
            </a:r>
          </a:p>
          <a:p>
            <a:pPr>
              <a:buFontTx/>
              <a:buChar char="-"/>
            </a:pPr>
            <a:r>
              <a:rPr lang="de-DE" dirty="0" smtClean="0"/>
              <a:t>Finger sind </a:t>
            </a:r>
            <a:r>
              <a:rPr lang="de-DE" b="1" dirty="0" smtClean="0"/>
              <a:t>geschlossen</a:t>
            </a:r>
            <a:r>
              <a:rPr lang="de-DE" dirty="0" smtClean="0"/>
              <a:t>, die Handflächen zeigen </a:t>
            </a:r>
            <a:r>
              <a:rPr lang="de-DE" b="1" dirty="0" smtClean="0"/>
              <a:t>nach unten</a:t>
            </a:r>
            <a:r>
              <a:rPr lang="de-DE" dirty="0" smtClean="0"/>
              <a:t>.</a:t>
            </a:r>
          </a:p>
          <a:p>
            <a:pPr>
              <a:buFontTx/>
              <a:buChar char="-"/>
            </a:pPr>
            <a:r>
              <a:rPr lang="de-DE" dirty="0" smtClean="0"/>
              <a:t>Fingerspitzen erreichen Augenhöhe.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Bewegungsbeschreibung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4000" u="sng" dirty="0" smtClean="0"/>
              <a:t>Abbau:</a:t>
            </a:r>
          </a:p>
          <a:p>
            <a:pPr>
              <a:buFontTx/>
              <a:buChar char="-"/>
            </a:pPr>
            <a:r>
              <a:rPr lang="de-DE" dirty="0" smtClean="0"/>
              <a:t>Senken der </a:t>
            </a:r>
            <a:r>
              <a:rPr lang="de-DE" b="1" dirty="0" smtClean="0"/>
              <a:t>gestreckten</a:t>
            </a:r>
            <a:r>
              <a:rPr lang="de-DE" dirty="0" smtClean="0"/>
              <a:t> Arme und </a:t>
            </a:r>
            <a:r>
              <a:rPr lang="de-DE" b="1" dirty="0" smtClean="0"/>
              <a:t>ohne Unterbrechung</a:t>
            </a:r>
            <a:r>
              <a:rPr lang="de-DE" dirty="0" smtClean="0"/>
              <a:t> Wiedererfassen der Griffe.</a:t>
            </a:r>
          </a:p>
          <a:p>
            <a:pPr>
              <a:buFontTx/>
              <a:buChar char="-"/>
            </a:pPr>
            <a:r>
              <a:rPr lang="de-DE" dirty="0" smtClean="0"/>
              <a:t>Der Oberkörper </a:t>
            </a:r>
            <a:r>
              <a:rPr lang="de-DE" b="1" dirty="0" smtClean="0"/>
              <a:t>bleibt so lange aufgerichtet</a:t>
            </a:r>
            <a:r>
              <a:rPr lang="de-DE" dirty="0" smtClean="0"/>
              <a:t>, bis die Arme die Hüfte passiert haben.</a:t>
            </a:r>
          </a:p>
          <a:p>
            <a:pPr>
              <a:buFontTx/>
              <a:buChar char="-"/>
            </a:pPr>
            <a:r>
              <a:rPr lang="de-DE" dirty="0" smtClean="0"/>
              <a:t>Verlagerung des Gewichts auf </a:t>
            </a:r>
            <a:r>
              <a:rPr lang="de-DE" b="1" dirty="0" smtClean="0"/>
              <a:t>beide Arme </a:t>
            </a:r>
            <a:r>
              <a:rPr lang="de-DE" dirty="0" smtClean="0"/>
              <a:t>und mit </a:t>
            </a:r>
            <a:r>
              <a:rPr lang="de-DE" b="1" dirty="0" smtClean="0"/>
              <a:t>gestreckten Beinen </a:t>
            </a:r>
            <a:r>
              <a:rPr lang="de-DE" dirty="0" smtClean="0"/>
              <a:t>in den Sitz direkt hinter dem Gurt </a:t>
            </a:r>
            <a:r>
              <a:rPr lang="de-DE" dirty="0" err="1" smtClean="0"/>
              <a:t>eingleiten</a:t>
            </a:r>
            <a:r>
              <a:rPr lang="de-DE" dirty="0" smtClean="0"/>
              <a:t>. 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Erkennen des Hauptfehlers,</a:t>
            </a:r>
            <a:br>
              <a:rPr lang="de-DE" dirty="0" smtClean="0"/>
            </a:br>
            <a:r>
              <a:rPr lang="de-DE" dirty="0" smtClean="0"/>
              <a:t>Ursachen &amp;</a:t>
            </a:r>
            <a:br>
              <a:rPr lang="de-DE" dirty="0" smtClean="0"/>
            </a:br>
            <a:r>
              <a:rPr lang="de-DE" dirty="0" smtClean="0"/>
              <a:t> Korrektur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0" y="0"/>
          <a:ext cx="9144000" cy="706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43757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Fehler</a:t>
                      </a:r>
                      <a:endParaRPr lang="de-DE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Ursachen </a:t>
                      </a:r>
                      <a:endParaRPr lang="de-DE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Korrektur</a:t>
                      </a:r>
                      <a:endParaRPr lang="de-DE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2107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Aufstellen der Füße nacheinander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Keine Bewegungsvorstellung: zu geringe Stützphase der Arme.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Bewegungsvorstellung verbessern z.B. </a:t>
                      </a:r>
                      <a:r>
                        <a:rPr lang="de-DE" sz="1600" dirty="0" smtClean="0"/>
                        <a:t>Video,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dirty="0" smtClean="0"/>
                        <a:t>Aufhocken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smtClean="0"/>
                        <a:t>isoliert </a:t>
                      </a:r>
                      <a:r>
                        <a:rPr lang="de-DE" sz="1600" baseline="0" dirty="0" smtClean="0"/>
                        <a:t>üben. Bewusst </a:t>
                      </a:r>
                      <a:r>
                        <a:rPr lang="de-DE" sz="1600" baseline="0" dirty="0" smtClean="0"/>
                        <a:t>lange Stützphasen einbauen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0669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Zu breite Fußstellung</a:t>
                      </a:r>
                      <a:r>
                        <a:rPr lang="de-DE" sz="1600" baseline="0" dirty="0" smtClean="0"/>
                        <a:t> ,</a:t>
                      </a:r>
                    </a:p>
                    <a:p>
                      <a:r>
                        <a:rPr lang="de-DE" sz="1600" baseline="0" dirty="0" smtClean="0"/>
                        <a:t>Zu eng/breite Kniestellung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Muskuläres Defizite</a:t>
                      </a:r>
                      <a:r>
                        <a:rPr lang="de-DE" sz="1600" baseline="0" dirty="0" smtClean="0"/>
                        <a:t> bezüglich der Haltekraft in Ober und Unterschenkel.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Beinachsentraining, Kräftigung der Beine</a:t>
                      </a:r>
                      <a:r>
                        <a:rPr lang="de-DE" sz="1600" baseline="0" dirty="0" smtClean="0"/>
                        <a:t>, methodisch zwingende Situation schaffen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0869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Bohrende Füße/ Fußsohlen nicht gleichmäßig belastet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Keine gleichmäßige</a:t>
                      </a:r>
                      <a:r>
                        <a:rPr lang="de-DE" sz="1600" baseline="0" dirty="0" smtClean="0"/>
                        <a:t> Gewichtsverteilung, Gleichgewichtsprobleme.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Schulung des Gleichgewichts.</a:t>
                      </a:r>
                    </a:p>
                    <a:p>
                      <a:r>
                        <a:rPr lang="de-DE" sz="1600" dirty="0" smtClean="0"/>
                        <a:t>z.B.</a:t>
                      </a:r>
                      <a:r>
                        <a:rPr lang="de-DE" sz="1600" baseline="0" dirty="0" smtClean="0"/>
                        <a:t> Wackelbrett o. Stehen mit Partnerhilfe, verschiedene Gangarten und Positionen.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0869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Zu hohe/</a:t>
                      </a:r>
                      <a:r>
                        <a:rPr lang="de-DE" sz="1600" baseline="0" dirty="0" smtClean="0"/>
                        <a:t> tiefe Arme, Handflächen abgewinkelt/verdreht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Mangelndes Bewegungsgefühl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Gymnastische Übungen zum Erfühlen des Körperlichen</a:t>
                      </a:r>
                      <a:r>
                        <a:rPr lang="de-DE" sz="1600" baseline="0" dirty="0" smtClean="0"/>
                        <a:t> Grenzen.</a:t>
                      </a:r>
                    </a:p>
                    <a:p>
                      <a:r>
                        <a:rPr lang="de-DE" sz="1600" baseline="0" dirty="0" smtClean="0"/>
                        <a:t>z.B. Spiegel o. Tisch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0669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Stehen vor oder hinter der Senkrechten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Gleichgewichtsprobleme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Gleichgewichtstraining</a:t>
                      </a:r>
                    </a:p>
                    <a:p>
                      <a:r>
                        <a:rPr lang="de-DE" sz="1600" dirty="0" smtClean="0"/>
                        <a:t>z.B.</a:t>
                      </a:r>
                      <a:r>
                        <a:rPr lang="de-DE" sz="1600" baseline="0" dirty="0" smtClean="0"/>
                        <a:t> viele labile Untergründe schaffen (Boden)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0669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Hartes Einsitzen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Mangelnde Stützkraft, zu wenig Beugung in der Hüfte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Einsitzen</a:t>
                      </a:r>
                      <a:r>
                        <a:rPr lang="de-DE" sz="1600" baseline="0" dirty="0" smtClean="0"/>
                        <a:t> bewusst üben, Stützphasen länger aushalten/ verzögern.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0669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Zu steife Knie/ Füße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Mangelnde Beweglichkeit</a:t>
                      </a:r>
                      <a:r>
                        <a:rPr lang="de-DE" sz="1600" baseline="0" dirty="0" smtClean="0"/>
                        <a:t> in den Gelenken; Verkrampfung der Muskulatur.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Viele Übungen im Trab mit</a:t>
                      </a:r>
                      <a:r>
                        <a:rPr lang="de-DE" sz="1600" baseline="0" dirty="0" smtClean="0"/>
                        <a:t> und ohne Partnerhilfe</a:t>
                      </a:r>
                      <a:endParaRPr lang="de-DE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0" y="44625"/>
          <a:ext cx="9144000" cy="6885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06726">
                <a:tc>
                  <a:txBody>
                    <a:bodyPr/>
                    <a:lstStyle/>
                    <a:p>
                      <a:endParaRPr lang="de-D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3200" dirty="0"/>
                    </a:p>
                  </a:txBody>
                  <a:tcPr/>
                </a:tc>
              </a:tr>
              <a:tr h="505982">
                <a:tc>
                  <a:txBody>
                    <a:bodyPr/>
                    <a:lstStyle/>
                    <a:p>
                      <a:r>
                        <a:rPr lang="de-DE" sz="3200" dirty="0" smtClean="0"/>
                        <a:t>Aufbau</a:t>
                      </a:r>
                      <a:endParaRPr lang="de-D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200" dirty="0" smtClean="0"/>
                        <a:t>Armhaltung</a:t>
                      </a:r>
                      <a:endParaRPr lang="de-D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200" dirty="0" smtClean="0"/>
                        <a:t>Abbau</a:t>
                      </a:r>
                      <a:endParaRPr lang="de-DE" sz="3200" dirty="0"/>
                    </a:p>
                  </a:txBody>
                  <a:tcPr/>
                </a:tc>
              </a:tr>
              <a:tr h="500797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sz="2300" dirty="0" smtClean="0"/>
                        <a:t>-Korrektur des Hockposition</a:t>
                      </a:r>
                    </a:p>
                    <a:p>
                      <a:pPr>
                        <a:buNone/>
                      </a:pPr>
                      <a:endParaRPr lang="de-DE" sz="2300" dirty="0" smtClean="0"/>
                    </a:p>
                    <a:p>
                      <a:pPr>
                        <a:buNone/>
                      </a:pPr>
                      <a:r>
                        <a:rPr lang="de-DE" sz="2300" dirty="0" smtClean="0"/>
                        <a:t>-Gewicht auf dem Vorderfuß</a:t>
                      </a:r>
                    </a:p>
                    <a:p>
                      <a:pPr>
                        <a:buNone/>
                      </a:pPr>
                      <a:endParaRPr lang="de-DE" sz="23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de-DE" sz="2300" dirty="0" smtClean="0"/>
                        <a:t>nacheinander lösen der Griffe</a:t>
                      </a:r>
                    </a:p>
                    <a:p>
                      <a:pPr>
                        <a:buFontTx/>
                        <a:buNone/>
                      </a:pPr>
                      <a:endParaRPr lang="de-DE" sz="23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de-DE" sz="2300" dirty="0" smtClean="0"/>
                        <a:t>zögerliches Aufrichten</a:t>
                      </a:r>
                    </a:p>
                    <a:p>
                      <a:pPr>
                        <a:buFontTx/>
                        <a:buChar char="-"/>
                      </a:pPr>
                      <a:endParaRPr lang="de-DE" sz="23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de-DE" sz="2300" dirty="0" smtClean="0"/>
                        <a:t>mangelhafte Aufrichtung</a:t>
                      </a:r>
                    </a:p>
                    <a:p>
                      <a:pPr>
                        <a:buFontTx/>
                        <a:buChar char="-"/>
                      </a:pPr>
                      <a:endParaRPr lang="de-DE" sz="23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de-DE" sz="2300" dirty="0" smtClean="0"/>
                        <a:t>Gleichgewichtsverlust</a:t>
                      </a:r>
                    </a:p>
                    <a:p>
                      <a:endParaRPr lang="de-DE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de-DE" sz="2300" dirty="0" smtClean="0"/>
                        <a:t>Abweichungen von der Formvorschrift</a:t>
                      </a:r>
                    </a:p>
                    <a:p>
                      <a:pPr>
                        <a:buFontTx/>
                        <a:buNone/>
                      </a:pPr>
                      <a:endParaRPr lang="de-DE" sz="23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de-DE" sz="2300" dirty="0" smtClean="0"/>
                        <a:t>Arme werden zeitlich versetzt in Seithalte geführt.</a:t>
                      </a:r>
                    </a:p>
                    <a:p>
                      <a:pPr>
                        <a:buFontTx/>
                        <a:buNone/>
                      </a:pPr>
                      <a:endParaRPr lang="de-DE" sz="23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de-DE" sz="2300" dirty="0" smtClean="0"/>
                        <a:t>Unterbrechung der geraden Linie im Ellenbogen oder Handgelenk.</a:t>
                      </a:r>
                    </a:p>
                    <a:p>
                      <a:pPr>
                        <a:buFontTx/>
                        <a:buNone/>
                      </a:pPr>
                      <a:endParaRPr lang="de-DE" sz="23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de-DE" sz="2300" dirty="0" smtClean="0"/>
                        <a:t>Abweichung von der Augenhöhe.</a:t>
                      </a:r>
                    </a:p>
                    <a:p>
                      <a:endParaRPr lang="de-DE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de-DE" sz="2300" dirty="0" smtClean="0"/>
                        <a:t>Abweichungen von der Formvorschrift</a:t>
                      </a:r>
                    </a:p>
                    <a:p>
                      <a:pPr>
                        <a:buFontTx/>
                        <a:buNone/>
                      </a:pPr>
                      <a:endParaRPr lang="de-DE" sz="23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de-DE" sz="2300" dirty="0" smtClean="0"/>
                        <a:t>Arme werden zeitlich versetzt in Seithalte geführt.</a:t>
                      </a:r>
                    </a:p>
                    <a:p>
                      <a:pPr>
                        <a:buFontTx/>
                        <a:buNone/>
                      </a:pPr>
                      <a:endParaRPr lang="de-DE" sz="23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de-DE" sz="2300" dirty="0" smtClean="0"/>
                        <a:t>Unterbrechung der geraden Linie im Ellenbogen oder Handgelenk.</a:t>
                      </a:r>
                    </a:p>
                    <a:p>
                      <a:pPr>
                        <a:buFontTx/>
                        <a:buNone/>
                      </a:pPr>
                      <a:endParaRPr lang="de-DE" sz="23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de-DE" sz="2300" dirty="0" smtClean="0"/>
                        <a:t>Abweichung von der Augenhöhe.</a:t>
                      </a:r>
                    </a:p>
                    <a:p>
                      <a:endParaRPr lang="de-DE" sz="2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smtClean="0"/>
              <a:t>Minderung der Übungsqualität</a:t>
            </a:r>
            <a:endParaRPr lang="de-DE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Spezifisches Training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Kräftigung: Beinachsentraining </a:t>
            </a:r>
          </a:p>
          <a:p>
            <a:pPr>
              <a:buNone/>
            </a:pPr>
            <a:r>
              <a:rPr lang="de-DE" dirty="0" smtClean="0"/>
              <a:t>z.B. Kniebeugen</a:t>
            </a:r>
          </a:p>
          <a:p>
            <a:r>
              <a:rPr lang="de-DE" dirty="0" smtClean="0"/>
              <a:t>Stabilisierend: Beinachsentraining </a:t>
            </a:r>
          </a:p>
          <a:p>
            <a:pPr>
              <a:buNone/>
            </a:pPr>
            <a:r>
              <a:rPr lang="de-DE" dirty="0" smtClean="0"/>
              <a:t>z.B. labiler Untergrund, Wackelbrett</a:t>
            </a:r>
            <a:endParaRPr lang="de-DE" dirty="0" smtClean="0"/>
          </a:p>
          <a:p>
            <a:r>
              <a:rPr lang="de-DE" dirty="0" smtClean="0"/>
              <a:t>Bewegungsvorstellung: Video, Spiegel</a:t>
            </a:r>
          </a:p>
          <a:p>
            <a:r>
              <a:rPr lang="de-DE" dirty="0" smtClean="0"/>
              <a:t>Bewegungsgefühl: geschlossene Augen</a:t>
            </a:r>
          </a:p>
          <a:p>
            <a:r>
              <a:rPr lang="de-DE" dirty="0" smtClean="0"/>
              <a:t>Auf dem Holzpferd den Bewegungsfluss verbessern.</a:t>
            </a:r>
          </a:p>
          <a:p>
            <a:pPr>
              <a:buNone/>
            </a:pPr>
            <a:endParaRPr lang="de-DE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Bildschirmpräsentation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Larissa-Design</vt:lpstr>
      <vt:lpstr>Stehen Hauptkriterium  -Gleichgewicht -Haltung</vt:lpstr>
      <vt:lpstr>Inhalt</vt:lpstr>
      <vt:lpstr>Bewegungsbeschreibung</vt:lpstr>
      <vt:lpstr>Bewegungsbeschreibung</vt:lpstr>
      <vt:lpstr>Bewegungsbeschreibung</vt:lpstr>
      <vt:lpstr>Erkennen des Hauptfehlers, Ursachen &amp;  Korrektur</vt:lpstr>
      <vt:lpstr>Folie 7</vt:lpstr>
      <vt:lpstr>Folie 8</vt:lpstr>
      <vt:lpstr>Spezifisches Training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Stehen</dc:title>
  <dc:creator>Your User Name</dc:creator>
  <cp:lastModifiedBy>Your User Name</cp:lastModifiedBy>
  <cp:revision>2</cp:revision>
  <dcterms:created xsi:type="dcterms:W3CDTF">2015-10-27T12:51:24Z</dcterms:created>
  <dcterms:modified xsi:type="dcterms:W3CDTF">2015-10-31T22:19:53Z</dcterms:modified>
</cp:coreProperties>
</file>