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20E"/>
    <a:srgbClr val="E6E02E"/>
    <a:srgbClr val="1993B6"/>
    <a:srgbClr val="E126C3"/>
    <a:srgbClr val="0400F0"/>
    <a:srgbClr val="F60009"/>
    <a:srgbClr val="26D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-19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0375-F049-4D54-8621-EC5FBB8586CB}" type="datetimeFigureOut">
              <a:rPr lang="de-DE" smtClean="0"/>
              <a:t>18.11.15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BF6A-D82D-4146-B6E8-A8C859937918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0375-F049-4D54-8621-EC5FBB8586CB}" type="datetimeFigureOut">
              <a:rPr lang="de-DE" smtClean="0"/>
              <a:t>18.11.15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BF6A-D82D-4146-B6E8-A8C859937918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0375-F049-4D54-8621-EC5FBB8586CB}" type="datetimeFigureOut">
              <a:rPr lang="de-DE" smtClean="0"/>
              <a:t>18.11.15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BF6A-D82D-4146-B6E8-A8C859937918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0375-F049-4D54-8621-EC5FBB8586CB}" type="datetimeFigureOut">
              <a:rPr lang="de-DE" smtClean="0"/>
              <a:t>18.11.15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BF6A-D82D-4146-B6E8-A8C859937918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0375-F049-4D54-8621-EC5FBB8586CB}" type="datetimeFigureOut">
              <a:rPr lang="de-DE" smtClean="0"/>
              <a:t>18.11.15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BF6A-D82D-4146-B6E8-A8C859937918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0375-F049-4D54-8621-EC5FBB8586CB}" type="datetimeFigureOut">
              <a:rPr lang="de-DE" smtClean="0"/>
              <a:t>18.11.15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BF6A-D82D-4146-B6E8-A8C859937918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0375-F049-4D54-8621-EC5FBB8586CB}" type="datetimeFigureOut">
              <a:rPr lang="de-DE" smtClean="0"/>
              <a:t>18.11.15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BF6A-D82D-4146-B6E8-A8C859937918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0375-F049-4D54-8621-EC5FBB8586CB}" type="datetimeFigureOut">
              <a:rPr lang="de-DE" smtClean="0"/>
              <a:t>18.11.15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BF6A-D82D-4146-B6E8-A8C859937918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0375-F049-4D54-8621-EC5FBB8586CB}" type="datetimeFigureOut">
              <a:rPr lang="de-DE" smtClean="0"/>
              <a:t>18.11.15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BF6A-D82D-4146-B6E8-A8C859937918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0375-F049-4D54-8621-EC5FBB8586CB}" type="datetimeFigureOut">
              <a:rPr lang="de-DE" smtClean="0"/>
              <a:t>18.11.15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BF6A-D82D-4146-B6E8-A8C859937918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0375-F049-4D54-8621-EC5FBB8586CB}" type="datetimeFigureOut">
              <a:rPr lang="de-DE" smtClean="0"/>
              <a:t>18.11.15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3BF6A-D82D-4146-B6E8-A8C859937918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chemeClr val="accent2">
                <a:lumMod val="40000"/>
                <a:lumOff val="60000"/>
                <a:alpha val="29000"/>
              </a:schemeClr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B0375-F049-4D54-8621-EC5FBB8586CB}" type="datetimeFigureOut">
              <a:rPr lang="de-DE" smtClean="0"/>
              <a:t>18.11.15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3BF6A-D82D-4146-B6E8-A8C859937918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-1"/>
            <a:ext cx="7772400" cy="620689"/>
          </a:xfrm>
        </p:spPr>
        <p:txBody>
          <a:bodyPr>
            <a:normAutofit/>
          </a:bodyPr>
          <a:lstStyle/>
          <a:p>
            <a:r>
              <a:rPr lang="de-DE" sz="1800" b="1" u="sng" dirty="0" err="1" smtClean="0">
                <a:latin typeface="Comic Sans MS" pitchFamily="66" charset="0"/>
              </a:rPr>
              <a:t>Abzeichenprüfungen</a:t>
            </a:r>
            <a:r>
              <a:rPr lang="de-DE" sz="1800" b="1" u="sng" dirty="0" smtClean="0">
                <a:latin typeface="Comic Sans MS" pitchFamily="66" charset="0"/>
              </a:rPr>
              <a:t>, was muss ich alles beachten und vorbereiten?</a:t>
            </a:r>
            <a:r>
              <a:rPr lang="de-DE" sz="1800" dirty="0" smtClean="0">
                <a:latin typeface="Comic Sans MS" pitchFamily="66" charset="0"/>
              </a:rPr>
              <a:t/>
            </a:r>
            <a:br>
              <a:rPr lang="de-DE" sz="1800" dirty="0" smtClean="0">
                <a:latin typeface="Comic Sans MS" pitchFamily="66" charset="0"/>
              </a:rPr>
            </a:br>
            <a:r>
              <a:rPr lang="de-DE" sz="1200" dirty="0" smtClean="0">
                <a:latin typeface="Comic Sans MS" pitchFamily="66" charset="0"/>
              </a:rPr>
              <a:t>( Referat Trainer C - Stefanie Irrgang )</a:t>
            </a:r>
            <a:endParaRPr lang="de-DE" sz="1200" dirty="0">
              <a:latin typeface="Comic Sans MS" pitchFamily="66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0" y="692696"/>
            <a:ext cx="9324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1600" dirty="0" smtClean="0">
                <a:latin typeface="Chalkduster"/>
                <a:cs typeface="Chalkduster"/>
              </a:rPr>
              <a:t>Prüfungsdurchführung, Qualität der Ausbildungsstätte sowie die Prüferqualifikation müssen den Erfordernissen der jeweiligen Klasse entsprechen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220072" y="1412776"/>
            <a:ext cx="3923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dirty="0" smtClean="0">
                <a:latin typeface="Arial Black"/>
                <a:cs typeface="Arial Black"/>
              </a:rPr>
              <a:t>Die Ausbildungsstätte muss von der LK / LV genehmigt werden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07504" y="263691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dirty="0" smtClean="0">
                <a:solidFill>
                  <a:srgbClr val="000000"/>
                </a:solidFill>
                <a:latin typeface="Arial Black"/>
                <a:cs typeface="Arial Black"/>
              </a:rPr>
              <a:t>LK/LV führt die Aufsicht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4821" y="3140968"/>
            <a:ext cx="6156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1600" dirty="0" smtClean="0">
                <a:solidFill>
                  <a:srgbClr val="000000"/>
                </a:solidFill>
                <a:latin typeface="Chalkduster"/>
                <a:cs typeface="Chalkduster"/>
              </a:rPr>
              <a:t>Lehrgangsleiter des Vorbereitungslehrgangs muss mind. im Besitz einer gültigen DOSB-Lizenz ( Trainer C, B, A-Voltigieren ) oder BLSV-Trainer-Lizenz sein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355075" y="4221088"/>
            <a:ext cx="57606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1400" dirty="0" smtClean="0">
                <a:solidFill>
                  <a:srgbClr val="000000"/>
                </a:solidFill>
                <a:latin typeface="Lucida Handwriting"/>
                <a:cs typeface="Lucida Handwriting"/>
              </a:rPr>
              <a:t>Lehrgangsleiter hat die Erfüllung der Zulassungsvoraussetzungen gem. APO zu überprüfen</a:t>
            </a:r>
          </a:p>
          <a:p>
            <a:r>
              <a:rPr lang="de-DE" sz="1400" dirty="0" smtClean="0">
                <a:solidFill>
                  <a:srgbClr val="000000"/>
                </a:solidFill>
                <a:latin typeface="Lucida Handwriting"/>
                <a:cs typeface="Lucida Handwriting"/>
              </a:rPr>
              <a:t>-&gt; Prüfungskommission muss vor Beginn der ersten Besprechung über die Ergebnisse informiert </a:t>
            </a:r>
            <a:r>
              <a:rPr lang="de-DE" sz="1600" dirty="0" smtClean="0">
                <a:solidFill>
                  <a:srgbClr val="000000"/>
                </a:solidFill>
                <a:latin typeface="Lucida Handwriting"/>
                <a:cs typeface="Lucida Handwriting"/>
              </a:rPr>
              <a:t>werden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39552" y="6381328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000000"/>
                </a:solidFill>
              </a:rPr>
              <a:t>Zur Vorbereitung wird das Buch </a:t>
            </a:r>
            <a:r>
              <a:rPr lang="de-DE" sz="2000" b="1" dirty="0" smtClean="0">
                <a:solidFill>
                  <a:srgbClr val="000000"/>
                </a:solidFill>
              </a:rPr>
              <a:t>„Abzeichen im </a:t>
            </a:r>
            <a:r>
              <a:rPr lang="de-DE" sz="2000" b="1" dirty="0" err="1" smtClean="0">
                <a:solidFill>
                  <a:srgbClr val="000000"/>
                </a:solidFill>
              </a:rPr>
              <a:t>Voltigiersport</a:t>
            </a:r>
            <a:r>
              <a:rPr lang="de-DE" sz="2000" b="1" dirty="0" smtClean="0">
                <a:solidFill>
                  <a:srgbClr val="000000"/>
                </a:solidFill>
              </a:rPr>
              <a:t>“ </a:t>
            </a:r>
            <a:r>
              <a:rPr lang="de-DE" sz="2000" dirty="0" smtClean="0">
                <a:solidFill>
                  <a:srgbClr val="000000"/>
                </a:solidFill>
              </a:rPr>
              <a:t>empfohlen.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07504" y="4149080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dirty="0" smtClean="0">
                <a:solidFill>
                  <a:srgbClr val="000000"/>
                </a:solidFill>
              </a:rPr>
              <a:t>Die Pferde müssen den Anforderungen der jeweiligen Sonderprüfung voll genügen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491880" y="2348880"/>
            <a:ext cx="57616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1600" dirty="0" smtClean="0">
                <a:solidFill>
                  <a:srgbClr val="000000"/>
                </a:solidFill>
                <a:latin typeface="Comic Sans MS"/>
                <a:cs typeface="Comic Sans MS"/>
              </a:rPr>
              <a:t>Termin mind. 4 Wochen vor Termin auf vorgeschriebenen Formularen unter Angabe der Richter bei LK anmelden !</a:t>
            </a:r>
            <a:endParaRPr lang="de-DE" sz="16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07504" y="1556792"/>
            <a:ext cx="4968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dirty="0" smtClean="0">
                <a:solidFill>
                  <a:srgbClr val="000000"/>
                </a:solidFill>
                <a:latin typeface="Apple Chancery"/>
                <a:cs typeface="Apple Chancery"/>
              </a:rPr>
              <a:t>Vereine + Betriebe, die im PSV Rheinland-Pfalz sind, können „Sonderprüfungen“ </a:t>
            </a:r>
          </a:p>
          <a:p>
            <a:r>
              <a:rPr lang="de-DE" dirty="0">
                <a:solidFill>
                  <a:srgbClr val="000000"/>
                </a:solidFill>
                <a:latin typeface="Apple Chancery"/>
                <a:cs typeface="Apple Chancery"/>
              </a:rPr>
              <a:t>a</a:t>
            </a:r>
            <a:r>
              <a:rPr lang="de-DE" dirty="0" smtClean="0">
                <a:solidFill>
                  <a:srgbClr val="000000"/>
                </a:solidFill>
                <a:latin typeface="Apple Chancery"/>
                <a:cs typeface="Apple Chancery"/>
              </a:rPr>
              <a:t>usrichten / Abzeichen abnehmen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940152" y="2996952"/>
            <a:ext cx="3131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dirty="0" err="1" smtClean="0">
                <a:solidFill>
                  <a:srgbClr val="000000"/>
                </a:solidFill>
                <a:latin typeface="Avenir Black Oblique"/>
                <a:cs typeface="Avenir Black Oblique"/>
              </a:rPr>
              <a:t>Info‘s</a:t>
            </a:r>
            <a:r>
              <a:rPr lang="de-DE" dirty="0" smtClean="0">
                <a:solidFill>
                  <a:srgbClr val="000000"/>
                </a:solidFill>
                <a:latin typeface="Avenir Black Oblique"/>
                <a:cs typeface="Avenir Black Oblique"/>
              </a:rPr>
              <a:t> zur Richterauswahl und Prüfungsdurchführung in den </a:t>
            </a:r>
            <a:r>
              <a:rPr lang="de-DE" b="1" dirty="0" smtClean="0">
                <a:solidFill>
                  <a:srgbClr val="000000"/>
                </a:solidFill>
                <a:latin typeface="Avenir Black Oblique"/>
                <a:cs typeface="Avenir Black Oblique"/>
              </a:rPr>
              <a:t>Besonderen Bestimmungen </a:t>
            </a:r>
            <a:r>
              <a:rPr lang="de-DE" dirty="0" smtClean="0">
                <a:solidFill>
                  <a:srgbClr val="000000"/>
                </a:solidFill>
                <a:latin typeface="Avenir Black Oblique"/>
                <a:cs typeface="Avenir Black Oblique"/>
              </a:rPr>
              <a:t>zu finden</a:t>
            </a:r>
            <a:endParaRPr lang="de-DE" dirty="0">
              <a:solidFill>
                <a:srgbClr val="000000"/>
              </a:solidFill>
              <a:latin typeface="Avenir Black Oblique"/>
              <a:cs typeface="Avenir Black Oblique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169" y="5229200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000000"/>
                </a:solidFill>
                <a:latin typeface="Monotype Corsiva"/>
                <a:cs typeface="Monotype Corsiva"/>
              </a:rPr>
              <a:t>Alle nötigen </a:t>
            </a:r>
            <a:r>
              <a:rPr lang="de-DE" sz="2000" dirty="0" err="1" smtClean="0">
                <a:solidFill>
                  <a:srgbClr val="000000"/>
                </a:solidFill>
                <a:latin typeface="Monotype Corsiva"/>
                <a:cs typeface="Monotype Corsiva"/>
              </a:rPr>
              <a:t>Info‘s</a:t>
            </a:r>
            <a:r>
              <a:rPr lang="de-DE" sz="2000" dirty="0" smtClean="0">
                <a:solidFill>
                  <a:srgbClr val="000000"/>
                </a:solidFill>
                <a:latin typeface="Monotype Corsiva"/>
                <a:cs typeface="Monotype Corsiva"/>
              </a:rPr>
              <a:t>, „Aris“ und Nachweisbögen der Prüfungsergebnisse unter </a:t>
            </a:r>
            <a:r>
              <a:rPr lang="de-DE" sz="2000" b="1" dirty="0" smtClean="0">
                <a:solidFill>
                  <a:srgbClr val="000000"/>
                </a:solidFill>
                <a:latin typeface="Monotype Corsiva"/>
                <a:cs typeface="Monotype Corsiva"/>
              </a:rPr>
              <a:t>www.psvrp.de</a:t>
            </a:r>
            <a:r>
              <a:rPr lang="de-DE" sz="2000" dirty="0" smtClean="0">
                <a:solidFill>
                  <a:srgbClr val="000000"/>
                </a:solidFill>
                <a:latin typeface="Monotype Corsiva"/>
                <a:cs typeface="Monotype Corsiva"/>
              </a:rPr>
              <a:t> zu finden</a:t>
            </a:r>
            <a:endParaRPr lang="de-DE" sz="2000" dirty="0">
              <a:solidFill>
                <a:srgbClr val="000000"/>
              </a:solidFill>
              <a:latin typeface="Monotype Corsiva"/>
              <a:cs typeface="Monotype Corsiva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560280" y="5229200"/>
            <a:ext cx="4608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16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„Kostenaufstellung“ in den Besonderen Bestimmungen gibt Überblick über Gebühren, die für die Genehmigung der Prüfung bzw. der einzelnen Abzeichen erhoben werden</a:t>
            </a:r>
            <a:endParaRPr lang="de-DE" sz="16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1"/>
      <p:bldP spid="5" grpId="0"/>
      <p:bldP spid="6" grpId="0"/>
      <p:bldP spid="7" grpId="0"/>
      <p:bldP spid="8" grpId="0"/>
      <p:bldP spid="10" grpId="0"/>
      <p:bldP spid="11" grpId="0"/>
      <p:bldP spid="13" grpId="0"/>
      <p:bldP spid="15" grpId="0"/>
      <p:bldP spid="16" grpId="0"/>
      <p:bldP spid="17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85" y="1"/>
            <a:ext cx="5915000" cy="29249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b="1" u="sng" dirty="0" smtClean="0"/>
              <a:t>ABZEICHENFORM				WARTEZEIT</a:t>
            </a:r>
            <a:endParaRPr lang="de-DE" dirty="0"/>
          </a:p>
          <a:p>
            <a:pPr marL="0" indent="0">
              <a:buNone/>
            </a:pPr>
            <a:endParaRPr lang="de-DE" sz="800" dirty="0" smtClean="0"/>
          </a:p>
          <a:p>
            <a:pPr marL="0" indent="0">
              <a:buNone/>
            </a:pPr>
            <a:r>
              <a:rPr lang="de-DE" sz="1600" dirty="0" err="1" smtClean="0"/>
              <a:t>Voltigierabzeichen</a:t>
            </a:r>
            <a:r>
              <a:rPr lang="de-DE" sz="1600" dirty="0" smtClean="0"/>
              <a:t> </a:t>
            </a:r>
            <a:r>
              <a:rPr lang="de-DE" sz="1600" dirty="0"/>
              <a:t>10, 9 und 7 </a:t>
            </a:r>
            <a:r>
              <a:rPr lang="de-DE" sz="1600" dirty="0" smtClean="0"/>
              <a:t>			Keine </a:t>
            </a:r>
            <a:endParaRPr lang="de-DE" sz="1600" dirty="0"/>
          </a:p>
          <a:p>
            <a:pPr marL="0" indent="0">
              <a:buNone/>
            </a:pPr>
            <a:r>
              <a:rPr lang="de-DE" sz="1600" dirty="0"/>
              <a:t>Basispass Pferdekunde </a:t>
            </a:r>
            <a:r>
              <a:rPr lang="de-DE" sz="1600" dirty="0" smtClean="0"/>
              <a:t>-&gt; weitere Abzeichen	keine</a:t>
            </a: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r>
              <a:rPr lang="de-DE" sz="1600" dirty="0" smtClean="0"/>
              <a:t>LA </a:t>
            </a:r>
            <a:r>
              <a:rPr lang="de-DE" sz="1600" dirty="0"/>
              <a:t>5 </a:t>
            </a:r>
            <a:r>
              <a:rPr lang="de-DE" sz="1600" dirty="0" smtClean="0"/>
              <a:t>	-&gt;	LA </a:t>
            </a:r>
            <a:r>
              <a:rPr lang="de-DE" sz="1600" dirty="0"/>
              <a:t>4 </a:t>
            </a:r>
            <a:r>
              <a:rPr lang="de-DE" sz="1600" dirty="0" smtClean="0"/>
              <a:t>			3 </a:t>
            </a:r>
            <a:r>
              <a:rPr lang="de-DE" sz="1600" dirty="0"/>
              <a:t>Monate </a:t>
            </a:r>
          </a:p>
          <a:p>
            <a:r>
              <a:rPr lang="de-DE" sz="1600" dirty="0" smtClean="0"/>
              <a:t>LA </a:t>
            </a:r>
            <a:r>
              <a:rPr lang="de-DE" sz="1600" dirty="0"/>
              <a:t>4 </a:t>
            </a:r>
            <a:r>
              <a:rPr lang="de-DE" sz="1600" dirty="0" smtClean="0"/>
              <a:t>	-&gt;	</a:t>
            </a:r>
            <a:r>
              <a:rPr lang="de-DE" sz="1600" dirty="0"/>
              <a:t>LA 2 </a:t>
            </a:r>
            <a:r>
              <a:rPr lang="de-DE" sz="1600" dirty="0" smtClean="0"/>
              <a:t>			3 </a:t>
            </a:r>
            <a:r>
              <a:rPr lang="de-DE" sz="1600" dirty="0"/>
              <a:t>Monate </a:t>
            </a:r>
          </a:p>
          <a:p>
            <a:r>
              <a:rPr lang="de-DE" sz="1600" dirty="0" smtClean="0"/>
              <a:t>VA </a:t>
            </a:r>
            <a:r>
              <a:rPr lang="de-DE" sz="1600" dirty="0"/>
              <a:t>4 </a:t>
            </a:r>
            <a:r>
              <a:rPr lang="de-DE" sz="1600" dirty="0" smtClean="0"/>
              <a:t>	-&gt; 	</a:t>
            </a:r>
            <a:r>
              <a:rPr lang="de-DE" sz="1600" dirty="0"/>
              <a:t>VA 3 </a:t>
            </a:r>
            <a:r>
              <a:rPr lang="de-DE" sz="1600" dirty="0" smtClean="0"/>
              <a:t>			3 </a:t>
            </a:r>
            <a:r>
              <a:rPr lang="de-DE" sz="1600" dirty="0"/>
              <a:t>Monate </a:t>
            </a:r>
          </a:p>
          <a:p>
            <a:r>
              <a:rPr lang="de-DE" sz="1600" dirty="0" smtClean="0"/>
              <a:t>VA </a:t>
            </a:r>
            <a:r>
              <a:rPr lang="de-DE" sz="1600" dirty="0"/>
              <a:t>3 </a:t>
            </a:r>
            <a:r>
              <a:rPr lang="de-DE" sz="1600" dirty="0" smtClean="0"/>
              <a:t>	-&gt; 	</a:t>
            </a:r>
            <a:r>
              <a:rPr lang="de-DE" sz="1600" dirty="0"/>
              <a:t>VA </a:t>
            </a:r>
            <a:r>
              <a:rPr lang="de-DE" sz="1600" dirty="0" smtClean="0"/>
              <a:t>2			3 </a:t>
            </a:r>
            <a:r>
              <a:rPr lang="de-DE" sz="1600" dirty="0"/>
              <a:t>Monate </a:t>
            </a:r>
          </a:p>
          <a:p>
            <a:r>
              <a:rPr lang="de-DE" sz="1600" dirty="0" smtClean="0"/>
              <a:t>VA 2	-&gt; 	</a:t>
            </a:r>
            <a:r>
              <a:rPr lang="de-DE" sz="1600" dirty="0"/>
              <a:t>VA 1 </a:t>
            </a:r>
            <a:r>
              <a:rPr lang="de-DE" sz="1600" dirty="0" smtClean="0"/>
              <a:t>			3 Monate</a:t>
            </a:r>
            <a:endParaRPr lang="de-DE" sz="1600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488" y="2924944"/>
            <a:ext cx="4944512" cy="3900264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024" y="548680"/>
            <a:ext cx="3466976" cy="2307332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52936"/>
            <a:ext cx="4152912" cy="1368152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 rotWithShape="1">
          <a:blip r:embed="rId5"/>
          <a:srcRect t="18944" r="22703"/>
          <a:stretch/>
        </p:blipFill>
        <p:spPr>
          <a:xfrm>
            <a:off x="323528" y="4226138"/>
            <a:ext cx="3703171" cy="259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38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</Words>
  <Application>Microsoft Macintosh PowerPoint</Application>
  <PresentationFormat>Bildschirmpräsentation (4:3)</PresentationFormat>
  <Paragraphs>25</Paragraphs>
  <Slides>2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3" baseType="lpstr">
      <vt:lpstr>Larissa-Design</vt:lpstr>
      <vt:lpstr>Abzeichenprüfungen, was muss ich alles beachten und vorbereiten? ( Referat Trainer C - Stefanie Irrgang )</vt:lpstr>
      <vt:lpstr>PowerPoint-Präsentation</vt:lpstr>
    </vt:vector>
  </TitlesOfParts>
  <Company>ZTE Services Deutschland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Abzeichenprüfungen, was muss ich alles beachten und vorbereiten? ( Referat Trainer C Stefanie Irrgang )</dc:title>
  <dc:creator>ZTESERVICES</dc:creator>
  <cp:lastModifiedBy>Theune</cp:lastModifiedBy>
  <cp:revision>17</cp:revision>
  <dcterms:created xsi:type="dcterms:W3CDTF">2015-11-09T16:52:58Z</dcterms:created>
  <dcterms:modified xsi:type="dcterms:W3CDTF">2015-11-18T08:05:20Z</dcterms:modified>
</cp:coreProperties>
</file>