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4" r:id="rId12"/>
    <p:sldId id="263" r:id="rId13"/>
    <p:sldId id="261" r:id="rId14"/>
    <p:sldId id="265" r:id="rId15"/>
    <p:sldId id="259" r:id="rId16"/>
    <p:sldId id="26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Bodenarbeit / </a:t>
            </a:r>
            <a:r>
              <a:rPr lang="de-DE" dirty="0" err="1" smtClean="0"/>
              <a:t>Horsemanship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Trainer C 2015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520518" y="5674659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Nicolai Schober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8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-3727159"/>
            <a:ext cx="7786112" cy="102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Bodenarbeit wann???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Immer, sobald ich mit dem Pferd in Verbindung stehe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am </a:t>
            </a:r>
            <a:r>
              <a:rPr lang="de-DE" dirty="0" err="1" smtClean="0"/>
              <a:t>Anbindeplatz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Beim Führen, holen, bringen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Im Unterricht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Als Vorbereitung auf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Neue Lektionen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Verladen, Fahren, Handpferdarbeit</a:t>
            </a:r>
          </a:p>
          <a:p>
            <a:pPr lvl="1">
              <a:buFont typeface="Arial" pitchFamily="34" charset="0"/>
              <a:buChar char="•"/>
            </a:pPr>
            <a:endParaRPr lang="de-DE" dirty="0"/>
          </a:p>
          <a:p>
            <a:pPr lvl="1">
              <a:buFont typeface="Arial" pitchFamily="34" charset="0"/>
              <a:buChar char="•"/>
            </a:pPr>
            <a:endParaRPr lang="de-DE" dirty="0" smtClean="0"/>
          </a:p>
          <a:p>
            <a:pPr lvl="1"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Disziplinübergreifend </a:t>
            </a:r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057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Bodenarbeit warum???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Der Mensch ist in den Augen des Pferdes Teil einer sozialen Gruppe, und sollte als ranghöheres Tier akzeptiert werden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 smtClean="0"/>
              <a:t>Diesen Rang gilt es zu erarbeiten, zu verteidigen und immer wieder neu Herzustellen</a:t>
            </a:r>
          </a:p>
          <a:p>
            <a:pPr>
              <a:buNone/>
            </a:pPr>
            <a:endParaRPr lang="de-DE" dirty="0"/>
          </a:p>
          <a:p>
            <a:pPr lvl="1"/>
            <a:r>
              <a:rPr lang="de-DE" dirty="0" smtClean="0"/>
              <a:t>Sicherheit</a:t>
            </a:r>
          </a:p>
          <a:p>
            <a:pPr lvl="1"/>
            <a:r>
              <a:rPr lang="de-DE" dirty="0" smtClean="0"/>
              <a:t>Leichterer Umgang</a:t>
            </a:r>
          </a:p>
          <a:p>
            <a:pPr lvl="1"/>
            <a:r>
              <a:rPr lang="de-DE" dirty="0" smtClean="0"/>
              <a:t>Um Missverständnisse zu vermeiden</a:t>
            </a:r>
          </a:p>
          <a:p>
            <a:pPr>
              <a:buNone/>
            </a:pPr>
            <a:r>
              <a:rPr lang="de-DE" dirty="0" smtClean="0"/>
              <a:t>… und </a:t>
            </a:r>
            <a:r>
              <a:rPr lang="de-DE" dirty="0" smtClean="0"/>
              <a:t>die </a:t>
            </a:r>
            <a:r>
              <a:rPr lang="de-DE" dirty="0" smtClean="0"/>
              <a:t>Körpersprache des Pferdes kennen zu lernen, und seine eigene zu optimieren.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0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 err="1" smtClean="0"/>
              <a:t>Equipement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Knotenhalfter mit Langstrick</a:t>
            </a:r>
          </a:p>
          <a:p>
            <a:r>
              <a:rPr lang="de-DE" dirty="0" smtClean="0"/>
              <a:t>Trense oder Kappzaum</a:t>
            </a:r>
          </a:p>
          <a:p>
            <a:r>
              <a:rPr lang="de-DE" dirty="0" smtClean="0"/>
              <a:t>Gerte („</a:t>
            </a:r>
            <a:r>
              <a:rPr lang="de-DE" dirty="0" err="1" smtClean="0"/>
              <a:t>Carot</a:t>
            </a:r>
            <a:r>
              <a:rPr lang="de-DE" dirty="0" smtClean="0"/>
              <a:t>-Stick“)</a:t>
            </a:r>
          </a:p>
          <a:p>
            <a:r>
              <a:rPr lang="de-DE" dirty="0" smtClean="0"/>
              <a:t>Stimme und Sprache (richtiger Einsatz)</a:t>
            </a:r>
          </a:p>
          <a:p>
            <a:r>
              <a:rPr lang="de-DE" b="1" dirty="0" smtClean="0"/>
              <a:t>Körpersprache</a:t>
            </a:r>
          </a:p>
        </p:txBody>
      </p:sp>
    </p:spTree>
    <p:extLst>
      <p:ext uri="{BB962C8B-B14F-4D97-AF65-F5344CB8AC3E}">
        <p14:creationId xmlns:p14="http://schemas.microsoft.com/office/powerpoint/2010/main" val="1750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 wenig wie möglich, </a:t>
            </a:r>
          </a:p>
          <a:p>
            <a:r>
              <a:rPr lang="de-DE" dirty="0" smtClean="0"/>
              <a:t>Soviel wie nötig</a:t>
            </a:r>
          </a:p>
          <a:p>
            <a:r>
              <a:rPr lang="de-DE" dirty="0" smtClean="0"/>
              <a:t>2-3 Aufforderungen</a:t>
            </a:r>
          </a:p>
          <a:p>
            <a:pPr lvl="1"/>
            <a:r>
              <a:rPr lang="de-DE" dirty="0" smtClean="0"/>
              <a:t>Danach nicht stufenweise steigernd sondern mit deutlich prägnanter und hoher Intensität die Aufmerksamkeit „erobern“</a:t>
            </a:r>
          </a:p>
          <a:p>
            <a:r>
              <a:rPr lang="de-DE" dirty="0" smtClean="0"/>
              <a:t>Einzelne Lektionen über „nervige“ taktile Reize auslösen und nach Reizantwort umgehend positiv verstärken</a:t>
            </a:r>
          </a:p>
          <a:p>
            <a:r>
              <a:rPr lang="de-DE" b="1" dirty="0" smtClean="0"/>
              <a:t>Lob, Stimme, Körpersprache</a:t>
            </a:r>
          </a:p>
          <a:p>
            <a:r>
              <a:rPr lang="de-DE" dirty="0" smtClean="0"/>
              <a:t>Reize immer feiner </a:t>
            </a:r>
            <a:r>
              <a:rPr lang="de-DE" dirty="0"/>
              <a:t>a</a:t>
            </a:r>
            <a:r>
              <a:rPr lang="de-DE" dirty="0" smtClean="0"/>
              <a:t>nwenden</a:t>
            </a:r>
          </a:p>
        </p:txBody>
      </p:sp>
    </p:spTree>
    <p:extLst>
      <p:ext uri="{BB962C8B-B14F-4D97-AF65-F5344CB8AC3E}">
        <p14:creationId xmlns:p14="http://schemas.microsoft.com/office/powerpoint/2010/main" val="16692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Einige</a:t>
            </a:r>
            <a:br>
              <a:rPr lang="de-DE" dirty="0" smtClean="0"/>
            </a:br>
            <a:r>
              <a:rPr lang="de-DE" dirty="0" smtClean="0"/>
              <a:t>Lektionen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Im Schritt:</a:t>
            </a:r>
          </a:p>
          <a:p>
            <a:pPr lvl="1"/>
            <a:r>
              <a:rPr lang="de-DE" dirty="0" smtClean="0"/>
              <a:t>Tempovariationen </a:t>
            </a:r>
          </a:p>
          <a:p>
            <a:pPr lvl="1"/>
            <a:r>
              <a:rPr lang="de-DE" dirty="0" smtClean="0"/>
              <a:t>Halten an bestimmten Stellen (vor, hinter, über Stange)</a:t>
            </a:r>
          </a:p>
          <a:p>
            <a:pPr lvl="1"/>
            <a:r>
              <a:rPr lang="de-DE" dirty="0" smtClean="0"/>
              <a:t>Auch einbeinig</a:t>
            </a:r>
          </a:p>
          <a:p>
            <a:pPr lvl="1"/>
            <a:r>
              <a:rPr lang="de-DE" dirty="0" smtClean="0"/>
              <a:t>Seitwärtstreten lassen</a:t>
            </a:r>
          </a:p>
          <a:p>
            <a:pPr lvl="1"/>
            <a:r>
              <a:rPr lang="de-DE" dirty="0" smtClean="0"/>
              <a:t>Rückwärtsrichten</a:t>
            </a:r>
          </a:p>
          <a:p>
            <a:pPr lvl="1"/>
            <a:r>
              <a:rPr lang="de-DE" dirty="0" err="1" smtClean="0"/>
              <a:t>Pylonenarbeit</a:t>
            </a:r>
            <a:r>
              <a:rPr lang="de-DE" dirty="0" smtClean="0"/>
              <a:t> (mit und ohne Abstand)</a:t>
            </a:r>
          </a:p>
          <a:p>
            <a:pPr lvl="1"/>
            <a:r>
              <a:rPr lang="de-DE" smtClean="0"/>
              <a:t>Vorhandwendung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Stangenlabyrinth</a:t>
            </a:r>
          </a:p>
          <a:p>
            <a:pPr lvl="1"/>
            <a:r>
              <a:rPr lang="de-DE" dirty="0" smtClean="0"/>
              <a:t>Stangenkreuz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Dreiecksbahn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2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Einige</a:t>
            </a:r>
            <a:br>
              <a:rPr lang="de-DE" dirty="0" smtClean="0"/>
            </a:br>
            <a:r>
              <a:rPr lang="de-DE" dirty="0" smtClean="0"/>
              <a:t>Lektionen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Stangenlabyrinth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Stangenkreuz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92" y="1050986"/>
            <a:ext cx="3154507" cy="23357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45" y="3532365"/>
            <a:ext cx="3154507" cy="23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Einige</a:t>
            </a:r>
            <a:br>
              <a:rPr lang="de-DE" dirty="0" smtClean="0"/>
            </a:br>
            <a:r>
              <a:rPr lang="de-DE" dirty="0" smtClean="0"/>
              <a:t>Lektionen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Dreiecksbahn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12" y="718984"/>
            <a:ext cx="8101567" cy="57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Horsemanship</a:t>
            </a:r>
            <a:r>
              <a:rPr lang="de-DE" dirty="0" smtClean="0"/>
              <a:t> beginnt</a:t>
            </a:r>
            <a:br>
              <a:rPr lang="de-DE" dirty="0" smtClean="0"/>
            </a:br>
            <a:r>
              <a:rPr lang="de-DE" dirty="0" smtClean="0"/>
              <a:t>am </a:t>
            </a:r>
            <a:br>
              <a:rPr lang="de-DE" dirty="0" smtClean="0"/>
            </a:br>
            <a:r>
              <a:rPr lang="de-DE" dirty="0" smtClean="0"/>
              <a:t>Boden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Zitat:</a:t>
            </a:r>
            <a:br>
              <a:rPr lang="de-DE" dirty="0" smtClean="0"/>
            </a:br>
            <a:r>
              <a:rPr lang="de-DE" dirty="0" smtClean="0"/>
              <a:t>„Bodenarbeit ist zunächst einmal die Erziehung des Pferdes vom Boden aus, also die Grundlage einer harmonischen Verständigung zwischen dem Mensch und dem Pferd“</a:t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sz="2800" dirty="0" smtClean="0"/>
              <a:t>nicht mehr – aber auch nicht weniger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0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b="1" dirty="0" smtClean="0"/>
              <a:t>Pferden reichen kleinste Merkmale um zu kommunizieren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Ohrhaltung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heben der Augenlieder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Nüstern in Falten legen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Verlagern des Gewichtes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800" dirty="0" smtClean="0"/>
              <a:t>Man kann nicht </a:t>
            </a:r>
            <a:r>
              <a:rPr lang="de-DE" sz="2800" dirty="0" err="1" smtClean="0"/>
              <a:t>NICHT</a:t>
            </a:r>
            <a:r>
              <a:rPr lang="de-DE" sz="2800" dirty="0" smtClean="0"/>
              <a:t> kommunizieren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r>
              <a:rPr lang="de-DE" sz="2800" dirty="0" smtClean="0"/>
              <a:t>	Stimmungsausdruck</a:t>
            </a: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0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47" y="-2224922"/>
            <a:ext cx="7854977" cy="82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74" y="-3611257"/>
            <a:ext cx="9898247" cy="85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4" y="-1853335"/>
            <a:ext cx="8473266" cy="73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-1415453"/>
            <a:ext cx="7984067" cy="75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8" y="881107"/>
            <a:ext cx="9254304" cy="61765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0"/>
            <a:ext cx="8322732" cy="63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m</a:t>
            </a:r>
            <a:br>
              <a:rPr lang="de-DE" dirty="0" smtClean="0"/>
            </a:br>
            <a:r>
              <a:rPr lang="de-DE" dirty="0" smtClean="0"/>
              <a:t>u</a:t>
            </a:r>
            <a:br>
              <a:rPr lang="de-DE" dirty="0" smtClean="0"/>
            </a:br>
            <a:r>
              <a:rPr lang="de-DE" dirty="0" err="1" smtClean="0"/>
              <a:t>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-436660"/>
            <a:ext cx="7984067" cy="62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Rahmen</Template>
  <TotalTime>0</TotalTime>
  <Words>223</Words>
  <Application>Microsoft Office PowerPoint</Application>
  <PresentationFormat>Breitbild</PresentationFormat>
  <Paragraphs>95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 2</vt:lpstr>
      <vt:lpstr>Rahmen</vt:lpstr>
      <vt:lpstr>Bodenarbeit / Horsemanship</vt:lpstr>
      <vt:lpstr>Horsemanship beginnt am  Boden</vt:lpstr>
      <vt:lpstr>K o m m u nikation</vt:lpstr>
      <vt:lpstr>K o m m u nikation</vt:lpstr>
      <vt:lpstr>K o m m u nikation</vt:lpstr>
      <vt:lpstr>K o m m u nikation</vt:lpstr>
      <vt:lpstr>K o m m u nikation</vt:lpstr>
      <vt:lpstr>K o m m u nikation</vt:lpstr>
      <vt:lpstr>K o m m u nikation</vt:lpstr>
      <vt:lpstr>K o m m u nikation</vt:lpstr>
      <vt:lpstr>Bodenarbeit wann???</vt:lpstr>
      <vt:lpstr>Bodenarbeit warum???</vt:lpstr>
      <vt:lpstr>Das Equipement</vt:lpstr>
      <vt:lpstr>Hilfen</vt:lpstr>
      <vt:lpstr>Einige Lektionen</vt:lpstr>
      <vt:lpstr>Einige Lektionen</vt:lpstr>
      <vt:lpstr>Einige Lektionen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Praktisches Longieren</dc:title>
  <dc:creator>Vera Schober</dc:creator>
  <cp:lastModifiedBy>NicSchober</cp:lastModifiedBy>
  <cp:revision>25</cp:revision>
  <dcterms:created xsi:type="dcterms:W3CDTF">2015-10-23T11:41:49Z</dcterms:created>
  <dcterms:modified xsi:type="dcterms:W3CDTF">2015-11-08T13:30:31Z</dcterms:modified>
</cp:coreProperties>
</file>