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-40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1E4-B069-4515-8D0B-DAB6973CA745}" type="datetimeFigureOut">
              <a:rPr lang="de-DE" smtClean="0"/>
              <a:t>18.11.15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C314-628B-4DD9-A2EA-7C1B7C5D7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3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1E4-B069-4515-8D0B-DAB6973CA745}" type="datetimeFigureOut">
              <a:rPr lang="de-DE" smtClean="0"/>
              <a:t>18.11.15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C314-628B-4DD9-A2EA-7C1B7C5D7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9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1E4-B069-4515-8D0B-DAB6973CA745}" type="datetimeFigureOut">
              <a:rPr lang="de-DE" smtClean="0"/>
              <a:t>18.11.15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C314-628B-4DD9-A2EA-7C1B7C5D7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22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1E4-B069-4515-8D0B-DAB6973CA745}" type="datetimeFigureOut">
              <a:rPr lang="de-DE" smtClean="0"/>
              <a:t>18.11.15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C314-628B-4DD9-A2EA-7C1B7C5D7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85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1E4-B069-4515-8D0B-DAB6973CA745}" type="datetimeFigureOut">
              <a:rPr lang="de-DE" smtClean="0"/>
              <a:t>18.11.15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C314-628B-4DD9-A2EA-7C1B7C5D7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17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1E4-B069-4515-8D0B-DAB6973CA745}" type="datetimeFigureOut">
              <a:rPr lang="de-DE" smtClean="0"/>
              <a:t>18.11.15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C314-628B-4DD9-A2EA-7C1B7C5D7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428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1E4-B069-4515-8D0B-DAB6973CA745}" type="datetimeFigureOut">
              <a:rPr lang="de-DE" smtClean="0"/>
              <a:t>18.11.15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C314-628B-4DD9-A2EA-7C1B7C5D7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79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1E4-B069-4515-8D0B-DAB6973CA745}" type="datetimeFigureOut">
              <a:rPr lang="de-DE" smtClean="0"/>
              <a:t>18.11.15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C314-628B-4DD9-A2EA-7C1B7C5D7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54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1E4-B069-4515-8D0B-DAB6973CA745}" type="datetimeFigureOut">
              <a:rPr lang="de-DE" smtClean="0"/>
              <a:t>18.11.15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C314-628B-4DD9-A2EA-7C1B7C5D7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54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1E4-B069-4515-8D0B-DAB6973CA745}" type="datetimeFigureOut">
              <a:rPr lang="de-DE" smtClean="0"/>
              <a:t>18.11.15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C314-628B-4DD9-A2EA-7C1B7C5D7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75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1E4-B069-4515-8D0B-DAB6973CA745}" type="datetimeFigureOut">
              <a:rPr lang="de-DE" smtClean="0"/>
              <a:t>18.11.15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C314-628B-4DD9-A2EA-7C1B7C5D7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99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611E4-B069-4515-8D0B-DAB6973CA745}" type="datetimeFigureOut">
              <a:rPr lang="de-DE" smtClean="0"/>
              <a:t>18.11.15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DC314-628B-4DD9-A2EA-7C1B7C5D7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50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91491" y="148586"/>
            <a:ext cx="9144000" cy="540182"/>
          </a:xfrm>
        </p:spPr>
        <p:txBody>
          <a:bodyPr>
            <a:normAutofit/>
          </a:bodyPr>
          <a:lstStyle/>
          <a:p>
            <a:r>
              <a:rPr lang="de-DE" sz="2800" b="1" u="sng" dirty="0" smtClean="0"/>
              <a:t>Aufwärmen für den Aufsprung</a:t>
            </a:r>
            <a:endParaRPr lang="de-DE" sz="2800" b="1" u="sng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6462" y="1001341"/>
            <a:ext cx="12045538" cy="5767594"/>
          </a:xfrm>
        </p:spPr>
        <p:txBody>
          <a:bodyPr>
            <a:normAutofit lnSpcReduction="10000"/>
          </a:bodyPr>
          <a:lstStyle/>
          <a:p>
            <a:pPr algn="l"/>
            <a:r>
              <a:rPr lang="de-DE" u="sng" dirty="0" smtClean="0"/>
              <a:t>Erwärmung/Koordination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smtClean="0"/>
              <a:t>Verschiedene Laufspiele rund um das Pferd und Üben des Korrekten Anlaufens an das Pferd ( kann auch am Holzpferd geübt werden 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smtClean="0"/>
              <a:t>Musiklauf -&gt; wenn die Musik aufhört, machen alle einen Strecksprung ( aus dem Stehen – aus der Liegestützposition – aus der Hocke -  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smtClean="0"/>
              <a:t>Die Kurze Seite nutzen -&gt; Sprünge aller Art von der einen zur anderen langen Seite der Halle -&gt; auf parallele Fuß/Knie//Hüftstellung achten!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smtClean="0"/>
              <a:t>Schnellkraft verbessern -&gt; Sprünge aus dem Stand -&gt; Beine stehen breit, springen daraus in die hüftbreite Pos und daraus schnellkräftiges Abdrücken in den Strecksprung ( mit oder ohne Arme 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smtClean="0"/>
              <a:t>Im Gehen richtiges Abrollen der Füße erlenen/üben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smtClean="0"/>
              <a:t>Barfuß verschiedenste Teile vom Boden aufheben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smtClean="0"/>
              <a:t>Wenn die Sprünge auf dem Boden gut klappen, kann man eine Erhöhung, wie einen Kasten / </a:t>
            </a:r>
            <a:r>
              <a:rPr lang="de-DE" sz="1600" dirty="0" err="1" smtClean="0"/>
              <a:t>Cavaletti</a:t>
            </a:r>
            <a:r>
              <a:rPr lang="de-DE" sz="1600" dirty="0" smtClean="0"/>
              <a:t> dazu nehmen und die Kinder darauf und wieder herunter springen lassen – auch mit Taktvorgabe möglich -&gt; Musik/Klatschen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smtClean="0"/>
              <a:t>Seilspringen in allen Variationen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smtClean="0"/>
              <a:t>Aufspringen auf das Holzpferd in verschiedene Positionen -&gt; Bank, tiefe Fahne, Standwaage, Schulterstand, Innensitz, etc.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smtClean="0"/>
              <a:t>Auf dem Holzpferd aus der Fahne in den Schulterstand schwingen / in die Standfahne schwingen ( Um Schwungbein zu verbessern 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smtClean="0"/>
              <a:t>Hüftbeuger und Hüftstrecker dehnen 	-&gt; Prinzenstand – daraus nach vorn den Hüftbeuger dehnen ( Knie hinter </a:t>
            </a:r>
            <a:r>
              <a:rPr lang="de-DE" sz="1600" dirty="0" err="1" smtClean="0"/>
              <a:t>Standfuß</a:t>
            </a:r>
            <a:r>
              <a:rPr lang="de-DE" sz="1600" dirty="0" smtClean="0"/>
              <a:t> ! )</a:t>
            </a:r>
          </a:p>
          <a:p>
            <a:pPr algn="l"/>
            <a:r>
              <a:rPr lang="de-DE" sz="1600" dirty="0" smtClean="0"/>
              <a:t>				-&gt; auf den Rücken legen – 1 Bein lang auf Boden, anderes Bein gebeugt mit den Händen an den 				Oberkörper ziehen, um den Po zu dehnen</a:t>
            </a:r>
          </a:p>
          <a:p>
            <a:pPr algn="l"/>
            <a:r>
              <a:rPr lang="de-DE" sz="1600" dirty="0"/>
              <a:t>	</a:t>
            </a:r>
            <a:r>
              <a:rPr lang="de-DE" sz="1600" dirty="0" smtClean="0"/>
              <a:t>			-&gt; </a:t>
            </a:r>
            <a:r>
              <a:rPr lang="de-DE" sz="1600" dirty="0" err="1" smtClean="0"/>
              <a:t>Langsitz</a:t>
            </a:r>
            <a:r>
              <a:rPr lang="de-DE" sz="1600" dirty="0" smtClean="0"/>
              <a:t> – Hände fassen in </a:t>
            </a:r>
            <a:r>
              <a:rPr lang="de-DE" sz="1600" dirty="0"/>
              <a:t>R</a:t>
            </a:r>
            <a:r>
              <a:rPr lang="de-DE" sz="1600" dirty="0" smtClean="0"/>
              <a:t>ichtung/an die Füße und ziehen Oberkörper an die Knie, um 				Hüftstrecker zu dehnen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 smtClean="0"/>
              <a:t>Schultermuskulatur dehnen		-&gt; Arm lang an die Bande und Schulter Richtung/an die Bande drücken ( auch als Partnerübung )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314591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Macintosh PowerPoint</Application>
  <PresentationFormat>Benutzerdefiniert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Aufwärmen für den Aufsprung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Aufwärmen für den Aufsprung</dc:title>
  <dc:creator>christian irrgang</dc:creator>
  <cp:lastModifiedBy>Theune</cp:lastModifiedBy>
  <cp:revision>4</cp:revision>
  <dcterms:created xsi:type="dcterms:W3CDTF">2015-11-15T12:10:42Z</dcterms:created>
  <dcterms:modified xsi:type="dcterms:W3CDTF">2015-11-18T08:00:46Z</dcterms:modified>
</cp:coreProperties>
</file>